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5952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3093839"/>
            <a:ext cx="3664744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343513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 Purchases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3903464"/>
            <a:ext cx="31653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multiple categories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93839"/>
            <a:ext cx="3664863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3343513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 Features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935022" y="3903464"/>
            <a:ext cx="31655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Demographics, purchase details, behavior patterns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69550"/>
            <a:ext cx="7556421" cy="1354098"/>
          </a:xfrm>
          <a:prstGeom prst="roundRect">
            <a:avLst>
              <a:gd name="adj" fmla="val 703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21922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37 Missing Values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43464" y="5779175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ratings imputed by category median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511"/>
            <a:ext cx="728210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Demographics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6747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70654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Average Age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80190" y="5266492"/>
            <a:ext cx="23298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Range: 18–70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6747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70654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893493" y="5266492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diversity across regions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67474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$60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706541"/>
            <a:ext cx="23298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 Purchase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506795" y="5266492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transaction value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374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74844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By Gender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399121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97993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74844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By Age Group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0342721" y="4399121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$62,143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897993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Middle-aged: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$59,197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396865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$55,978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046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Impact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2588538" y="3666173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27%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248495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53270" y="593431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93790" y="649426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 with subscriptions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666173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73%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248495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16365" y="593431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7456884" y="649426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 without subscriptions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704421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Subscribers avg $59.49 vs. non-subscribers $59.87—opportunity to increase subscription value.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7245"/>
            <a:ext cx="71541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280190" y="2955131"/>
            <a:ext cx="7556421" cy="2662476"/>
          </a:xfrm>
          <a:prstGeom prst="roundRect">
            <a:avLst>
              <a:gd name="adj" fmla="val 35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3050" y="2977991"/>
            <a:ext cx="3755350" cy="1308378"/>
          </a:xfrm>
          <a:prstGeom prst="roundRect">
            <a:avLst>
              <a:gd name="adj" fmla="val 7281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6529864" y="320480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29864" y="3764756"/>
            <a:ext cx="330172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977991"/>
            <a:ext cx="3755350" cy="1308378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977991"/>
            <a:ext cx="30480" cy="1308378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20480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285214" y="3764756"/>
            <a:ext cx="330172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303050" y="4286369"/>
            <a:ext cx="7510701" cy="1308378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3" name="Shape 10"/>
          <p:cNvSpPr/>
          <p:nvPr/>
        </p:nvSpPr>
        <p:spPr>
          <a:xfrm>
            <a:off x="6303050" y="4286369"/>
            <a:ext cx="7510701" cy="30480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</p:sp>
      <p:sp>
        <p:nvSpPr>
          <p:cNvPr id="14" name="Text 11"/>
          <p:cNvSpPr/>
          <p:nvPr/>
        </p:nvSpPr>
        <p:spPr>
          <a:xfrm>
            <a:off x="6529864" y="451318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529864" y="5073134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587275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loyal repeat buyers—focus on retention and upselling.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6185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4954072"/>
            <a:ext cx="4196358" cy="2344579"/>
          </a:xfrm>
          <a:prstGeom prst="roundRect">
            <a:avLst>
              <a:gd name="adj" fmla="val 406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984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2721888" y="5092184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589180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Rated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051084" y="645175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(3.86), Sandals (3.84), Boots (3.82)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954072"/>
            <a:ext cx="4196358" cy="2344579"/>
          </a:xfrm>
          <a:prstGeom prst="roundRect">
            <a:avLst>
              <a:gd name="adj" fmla="val 406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4984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4"/>
          </a:solidFill>
          <a:ln/>
        </p:spPr>
      </p:sp>
      <p:sp>
        <p:nvSpPr>
          <p:cNvPr id="11" name="Text 8"/>
          <p:cNvSpPr/>
          <p:nvPr/>
        </p:nvSpPr>
        <p:spPr>
          <a:xfrm>
            <a:off x="7145060" y="5092184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74256" y="589180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Dependent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474256" y="645175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 (50%), Sneakers (49.7%), Coat (49.1%)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954072"/>
            <a:ext cx="4196358" cy="2344579"/>
          </a:xfrm>
          <a:prstGeom prst="roundRect">
            <a:avLst>
              <a:gd name="adj" fmla="val 406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70613" y="498455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4"/>
          </a:solidFill>
          <a:ln/>
        </p:spPr>
      </p:sp>
      <p:sp>
        <p:nvSpPr>
          <p:cNvPr id="16" name="Text 13"/>
          <p:cNvSpPr/>
          <p:nvPr/>
        </p:nvSpPr>
        <p:spPr>
          <a:xfrm>
            <a:off x="11568232" y="5092184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9897427" y="589180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Best Sellers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9897427" y="645175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Blouse, Pants, Shirt in Clothing; Jewelry in Accessories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955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&amp; Shipping Patterns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37638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Users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5027057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high-spending customers used discounts while spending above average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437638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Preference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4856321" y="5027057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$60.48 avg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5525929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$58.46 avg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6919"/>
            <a:ext cx="826150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33182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3321" y="3319105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1530906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530906" y="3949065"/>
            <a:ext cx="56424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value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3182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6416" y="3319105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3050" dirty="0"/>
          </a:p>
        </p:txBody>
      </p:sp>
      <p:sp>
        <p:nvSpPr>
          <p:cNvPr id="9" name="Text 7"/>
          <p:cNvSpPr/>
          <p:nvPr/>
        </p:nvSpPr>
        <p:spPr>
          <a:xfrm>
            <a:off x="8194000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8194000" y="3949065"/>
            <a:ext cx="564261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strengthen retention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922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53321" y="4993124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3050" dirty="0"/>
          </a:p>
        </p:txBody>
      </p:sp>
      <p:sp>
        <p:nvSpPr>
          <p:cNvPr id="13" name="Text 11"/>
          <p:cNvSpPr/>
          <p:nvPr/>
        </p:nvSpPr>
        <p:spPr>
          <a:xfrm>
            <a:off x="1530906" y="506313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Optimize Discounts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530906" y="5623084"/>
            <a:ext cx="56424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growth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922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16416" y="4993124"/>
            <a:ext cx="391239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3050" dirty="0"/>
          </a:p>
        </p:txBody>
      </p:sp>
      <p:sp>
        <p:nvSpPr>
          <p:cNvPr id="17" name="Text 15"/>
          <p:cNvSpPr/>
          <p:nvPr/>
        </p:nvSpPr>
        <p:spPr>
          <a:xfrm>
            <a:off x="8194000" y="506313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8194000" y="5623084"/>
            <a:ext cx="56426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segments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2025-10-24T12:58:08Z</dcterms:created>
  <dcterms:modified xsi:type="dcterms:W3CDTF">2025-10-24T12:58:08Z</dcterms:modified>
</cp:coreProperties>
</file>